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1"/>
  </p:notesMasterIdLst>
  <p:sldIdLst>
    <p:sldId id="258" r:id="rId2"/>
    <p:sldId id="259" r:id="rId3"/>
    <p:sldId id="261" r:id="rId4"/>
    <p:sldId id="262" r:id="rId5"/>
    <p:sldId id="280" r:id="rId6"/>
    <p:sldId id="281" r:id="rId7"/>
    <p:sldId id="283" r:id="rId8"/>
    <p:sldId id="285" r:id="rId9"/>
    <p:sldId id="282" r:id="rId10"/>
    <p:sldId id="284" r:id="rId11"/>
    <p:sldId id="286" r:id="rId12"/>
    <p:sldId id="292" r:id="rId13"/>
    <p:sldId id="288" r:id="rId14"/>
    <p:sldId id="289" r:id="rId15"/>
    <p:sldId id="290" r:id="rId16"/>
    <p:sldId id="291" r:id="rId17"/>
    <p:sldId id="287" r:id="rId18"/>
    <p:sldId id="293" r:id="rId19"/>
    <p:sldId id="279" r:id="rId20"/>
  </p:sldIdLst>
  <p:sldSz cx="121618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CCCC"/>
    <a:srgbClr val="FFCC66"/>
    <a:srgbClr val="FFECC5"/>
    <a:srgbClr val="FFD88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47" autoAdjust="0"/>
    <p:restoredTop sz="81270" autoAdjust="0"/>
  </p:normalViewPr>
  <p:slideViewPr>
    <p:cSldViewPr>
      <p:cViewPr varScale="1">
        <p:scale>
          <a:sx n="76" d="100"/>
          <a:sy n="76" d="100"/>
        </p:scale>
        <p:origin x="-508" y="-68"/>
      </p:cViewPr>
      <p:guideLst>
        <p:guide orient="horz" pos="2160"/>
        <p:guide pos="38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3F588-A3C7-444E-A02C-068A5CA76417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53ADA-6F9B-4C6F-9A37-20E72C5E6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53ADA-6F9B-4C6F-9A37-20E72C5E6B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138" y="2130432"/>
            <a:ext cx="10337562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278" y="3886200"/>
            <a:ext cx="851328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7332" y="274639"/>
            <a:ext cx="2736414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92" y="274639"/>
            <a:ext cx="800654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702" y="4406907"/>
            <a:ext cx="1033756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702" y="2906713"/>
            <a:ext cx="1033756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092" y="1600204"/>
            <a:ext cx="537147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2268" y="1600204"/>
            <a:ext cx="537147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093" y="1535113"/>
            <a:ext cx="5373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093" y="2174875"/>
            <a:ext cx="5373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8050" y="1535113"/>
            <a:ext cx="53757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8050" y="2174875"/>
            <a:ext cx="53757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97" y="273050"/>
            <a:ext cx="400116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941" y="273052"/>
            <a:ext cx="679880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97" y="1435102"/>
            <a:ext cx="400116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805" y="4800600"/>
            <a:ext cx="729710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3805" y="612775"/>
            <a:ext cx="729710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3805" y="5367338"/>
            <a:ext cx="729710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8092" y="274638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092" y="1600204"/>
            <a:ext cx="1094565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8092" y="6356357"/>
            <a:ext cx="2837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0982C-F2B6-4BA5-88B7-3DE8A3848E83}" type="datetimeFigureOut">
              <a:rPr lang="en-US" smtClean="0"/>
              <a:pPr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55297" y="6356357"/>
            <a:ext cx="38512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5984" y="6356357"/>
            <a:ext cx="2837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92B2A-8BDA-4C6F-BF2B-33CE14346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8119" y="4495800"/>
            <a:ext cx="6539627" cy="1371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n w="18000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obe Caslon Pro" pitchFamily="18" charset="0"/>
              </a:rPr>
              <a:t>WEB BASICS</a:t>
            </a:r>
            <a:endParaRPr lang="en-US" sz="5400" b="1" dirty="0">
              <a:ln w="18000">
                <a:solidFill>
                  <a:srgbClr val="FF6600"/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dobe Caslon Pro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3859" y="5562600"/>
            <a:ext cx="5014119" cy="685800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BeeZee" pitchFamily="50" charset="0"/>
              </a:rPr>
              <a:t>TechFIos</a:t>
            </a:r>
          </a:p>
          <a:p>
            <a:r>
              <a:rPr lang="en-US" sz="2400" dirty="0" smtClean="0">
                <a:solidFill>
                  <a:srgbClr val="0070C0"/>
                </a:solidFill>
                <a:latin typeface="ABeeZee" pitchFamily="50" charset="0"/>
              </a:rPr>
              <a:t>Rehana Jahan</a:t>
            </a:r>
          </a:p>
        </p:txBody>
      </p:sp>
      <p:pic>
        <p:nvPicPr>
          <p:cNvPr id="1027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  <p:pic>
        <p:nvPicPr>
          <p:cNvPr id="27652" name="Picture 4" descr="Image result for html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3642519" y="228600"/>
            <a:ext cx="1005840" cy="1005840"/>
          </a:xfrm>
          <a:prstGeom prst="rect">
            <a:avLst/>
          </a:prstGeom>
          <a:noFill/>
        </p:spPr>
      </p:pic>
      <p:pic>
        <p:nvPicPr>
          <p:cNvPr id="27654" name="Picture 6" descr="Image result for Json"/>
          <p:cNvPicPr>
            <a:picLocks noChangeAspect="1" noChangeArrowheads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>
            <a:off x="4785519" y="228600"/>
            <a:ext cx="2536896" cy="1005840"/>
          </a:xfrm>
          <a:prstGeom prst="rect">
            <a:avLst/>
          </a:prstGeom>
          <a:noFill/>
        </p:spPr>
      </p:pic>
      <p:pic>
        <p:nvPicPr>
          <p:cNvPr id="27656" name="Picture 8" descr="Image result for xml"/>
          <p:cNvPicPr>
            <a:picLocks noChangeAspect="1" noChangeArrowheads="1"/>
          </p:cNvPicPr>
          <p:nvPr/>
        </p:nvPicPr>
        <p:blipFill>
          <a:blip r:embed="rId6" cstate="print">
            <a:lum/>
          </a:blip>
          <a:srcRect/>
          <a:stretch>
            <a:fillRect/>
          </a:stretch>
        </p:blipFill>
        <p:spPr bwMode="auto">
          <a:xfrm>
            <a:off x="7452519" y="296342"/>
            <a:ext cx="1005840" cy="922858"/>
          </a:xfrm>
          <a:prstGeom prst="rect">
            <a:avLst/>
          </a:prstGeom>
          <a:noFill/>
        </p:spPr>
      </p:pic>
      <p:pic>
        <p:nvPicPr>
          <p:cNvPr id="27658" name="Picture 10" descr="Image result for internet web ic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04519" y="1371600"/>
            <a:ext cx="3124200" cy="3124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  <a:latin typeface="ABeeZee" pitchFamily="50" charset="0"/>
              </a:rPr>
              <a:t>HTML TAGS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518" y="1078468"/>
            <a:ext cx="1194831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HTML Link</a:t>
            </a:r>
          </a:p>
          <a:p>
            <a:pPr lvl="2">
              <a:buFont typeface="Arial" pitchFamily="34" charset="0"/>
              <a:buChar char="•"/>
            </a:pPr>
            <a:r>
              <a:rPr lang="en-US" sz="3200" b="1" dirty="0" smtClean="0"/>
              <a:t>It is defied with &lt;a&gt;</a:t>
            </a:r>
          </a:p>
          <a:p>
            <a:pPr lvl="2"/>
            <a:r>
              <a:rPr lang="en-US" sz="2800" dirty="0" smtClean="0"/>
              <a:t>&lt;a </a:t>
            </a:r>
            <a:r>
              <a:rPr lang="en-US" sz="2800" dirty="0" err="1" smtClean="0"/>
              <a:t>href</a:t>
            </a:r>
            <a:r>
              <a:rPr lang="en-US" sz="2800" dirty="0" smtClean="0"/>
              <a:t>="https://www.w3schools.com"&gt;This is a link&lt;/a&gt;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HTML Images</a:t>
            </a:r>
          </a:p>
          <a:p>
            <a:pPr lvl="2">
              <a:buFont typeface="Arial" pitchFamily="34" charset="0"/>
              <a:buChar char="•"/>
            </a:pPr>
            <a:r>
              <a:rPr lang="en-US" sz="3200" b="1" dirty="0" smtClean="0"/>
              <a:t>It is defied with &lt;</a:t>
            </a:r>
            <a:r>
              <a:rPr lang="en-US" sz="3200" b="1" dirty="0" err="1" smtClean="0"/>
              <a:t>img</a:t>
            </a:r>
            <a:r>
              <a:rPr lang="en-US" sz="3200" b="1" dirty="0" smtClean="0"/>
              <a:t>&gt;</a:t>
            </a:r>
          </a:p>
          <a:p>
            <a:pPr lvl="2"/>
            <a:r>
              <a:rPr lang="en-US" sz="2800" dirty="0" smtClean="0"/>
              <a:t>&lt;</a:t>
            </a:r>
            <a:r>
              <a:rPr lang="en-US" sz="2800" dirty="0" err="1" smtClean="0"/>
              <a:t>img</a:t>
            </a:r>
            <a:r>
              <a:rPr lang="en-US" sz="2800" dirty="0" smtClean="0"/>
              <a:t> </a:t>
            </a:r>
            <a:r>
              <a:rPr lang="en-US" sz="2800" dirty="0" err="1" smtClean="0"/>
              <a:t>src</a:t>
            </a:r>
            <a:r>
              <a:rPr lang="en-US" sz="2800" dirty="0" smtClean="0"/>
              <a:t>=“image.jpg" alt="W3Schools.com" width="104" height="142"&gt;</a:t>
            </a:r>
            <a:endParaRPr lang="en-US" sz="3200" b="1" dirty="0" smtClean="0">
              <a:solidFill>
                <a:srgbClr val="FF6600"/>
              </a:solidFill>
            </a:endParaRPr>
          </a:p>
          <a:p>
            <a:pPr lvl="2"/>
            <a:endParaRPr lang="en-US" sz="2800" dirty="0" smtClean="0"/>
          </a:p>
          <a:p>
            <a:pPr lvl="2"/>
            <a:r>
              <a:rPr lang="en-US" sz="2800" dirty="0" smtClean="0"/>
              <a:t> </a:t>
            </a:r>
          </a:p>
          <a:p>
            <a:pPr lvl="2"/>
            <a:endParaRPr lang="en-US" sz="3200" b="1" dirty="0" smtClean="0">
              <a:solidFill>
                <a:srgbClr val="FF6600"/>
              </a:solidFill>
            </a:endParaRPr>
          </a:p>
          <a:p>
            <a:pPr lvl="2"/>
            <a:endParaRPr lang="en-US" sz="2800" dirty="0" smtClean="0"/>
          </a:p>
        </p:txBody>
      </p:sp>
      <p:pic>
        <p:nvPicPr>
          <p:cNvPr id="5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  <a:latin typeface="ABeeZee" pitchFamily="50" charset="0"/>
              </a:rPr>
              <a:t>What is CSS?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518" y="1078468"/>
            <a:ext cx="1194831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CSS</a:t>
            </a:r>
          </a:p>
          <a:p>
            <a:pPr lvl="2"/>
            <a:r>
              <a:rPr lang="en-US" sz="2800" dirty="0" smtClean="0"/>
              <a:t>CSS is a language that describes the style of HTML documents</a:t>
            </a:r>
          </a:p>
          <a:p>
            <a:pPr lvl="2"/>
            <a:r>
              <a:rPr lang="en-US" sz="2800" dirty="0" smtClean="0"/>
              <a:t>It describes how html elements should be displayed</a:t>
            </a:r>
          </a:p>
          <a:p>
            <a:pPr lvl="2"/>
            <a:r>
              <a:rPr lang="en-US" sz="2800" dirty="0" smtClean="0"/>
              <a:t>CSS stands for Cascading Style  Sheet</a:t>
            </a:r>
          </a:p>
          <a:p>
            <a:pPr lvl="1">
              <a:buFont typeface="Arial" pitchFamily="34" charset="0"/>
              <a:buChar char="•"/>
            </a:pPr>
            <a:endParaRPr lang="en-US" sz="2800" dirty="0" smtClean="0"/>
          </a:p>
          <a:p>
            <a:pPr lvl="2"/>
            <a:endParaRPr lang="en-US" sz="3200" b="1" dirty="0" smtClean="0">
              <a:solidFill>
                <a:srgbClr val="FF6600"/>
              </a:solidFill>
            </a:endParaRPr>
          </a:p>
          <a:p>
            <a:pPr lvl="2"/>
            <a:endParaRPr lang="en-US" sz="2800" dirty="0" smtClean="0"/>
          </a:p>
        </p:txBody>
      </p:sp>
      <p:pic>
        <p:nvPicPr>
          <p:cNvPr id="5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6183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FF6600"/>
                </a:solidFill>
                <a:latin typeface="ABeeZee" pitchFamily="50" charset="0"/>
              </a:rPr>
              <a:t>XML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>
                <a:latin typeface="ABeeZee" pitchFamily="50" charset="0"/>
              </a:rPr>
              <a:t> Stands for eXtensible Markup Language		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>
                <a:latin typeface="ABeeZee" pitchFamily="50" charset="0"/>
              </a:rPr>
              <a:t> a software- and hardware-independent tool for storing and transporting data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>
                <a:latin typeface="ABeeZee" pitchFamily="50" charset="0"/>
              </a:rPr>
              <a:t> was designed to be both human and machine readable</a:t>
            </a:r>
          </a:p>
        </p:txBody>
      </p:sp>
      <p:pic>
        <p:nvPicPr>
          <p:cNvPr id="5" name="Picture 8" descr="Image result for xml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8747919" y="3581400"/>
            <a:ext cx="3082135" cy="2827858"/>
          </a:xfrm>
          <a:prstGeom prst="rect">
            <a:avLst/>
          </a:prstGeom>
          <a:noFill/>
        </p:spPr>
      </p:pic>
      <p:pic>
        <p:nvPicPr>
          <p:cNvPr id="6" name="Picture 3" descr="C:\Users\Rehana\Desktop\logo_box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719" y="5867400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618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BeeZee" pitchFamily="50" charset="0"/>
              </a:rPr>
              <a:t>What does XML DO?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6119" y="2895600"/>
            <a:ext cx="713505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3518" y="1078468"/>
            <a:ext cx="1194831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b="1" dirty="0" smtClean="0"/>
              <a:t>IT DOES NOT DO ANYTHING!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/>
              <a:t>It is just information that is wrapped in tags</a:t>
            </a:r>
          </a:p>
          <a:p>
            <a:pPr lvl="1"/>
            <a:endParaRPr lang="en-US" sz="2800" dirty="0" smtClean="0"/>
          </a:p>
        </p:txBody>
      </p:sp>
      <p:pic>
        <p:nvPicPr>
          <p:cNvPr id="47108" name="Picture 4" descr="Image result for shocked fa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19319" y="838200"/>
            <a:ext cx="3181350" cy="143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618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ABeeZee" pitchFamily="50" charset="0"/>
              </a:rPr>
              <a:t>What is the difference between XML and HTML</a:t>
            </a:r>
          </a:p>
        </p:txBody>
      </p:sp>
      <p:pic>
        <p:nvPicPr>
          <p:cNvPr id="6" name="Picture 4" descr="Image result for html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3185319" y="990600"/>
            <a:ext cx="1996440" cy="1996440"/>
          </a:xfrm>
          <a:prstGeom prst="rect">
            <a:avLst/>
          </a:prstGeom>
          <a:noFill/>
        </p:spPr>
      </p:pic>
      <p:pic>
        <p:nvPicPr>
          <p:cNvPr id="9" name="Picture 8" descr="Image result for xml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7071519" y="990600"/>
            <a:ext cx="2057400" cy="1887664"/>
          </a:xfrm>
          <a:prstGeom prst="rect">
            <a:avLst/>
          </a:prstGeom>
          <a:noFill/>
        </p:spPr>
      </p:pic>
      <p:pic>
        <p:nvPicPr>
          <p:cNvPr id="49154" name="Picture 2" descr="Image result for confused fac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23719" y="1600200"/>
            <a:ext cx="1014984" cy="77138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0" y="3352800"/>
            <a:ext cx="121618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XML is used to carry a data and it focuses on what the data is</a:t>
            </a:r>
          </a:p>
          <a:p>
            <a:pPr algn="ctr"/>
            <a:r>
              <a:rPr lang="en-US" sz="3600" dirty="0" smtClean="0"/>
              <a:t>HTML is designed to display the data</a:t>
            </a:r>
            <a:endParaRPr lang="en-US" sz="3600" dirty="0"/>
          </a:p>
        </p:txBody>
      </p:sp>
      <p:pic>
        <p:nvPicPr>
          <p:cNvPr id="12" name="Picture 3" descr="C:\Users\Rehana\Desktop\logo_box (1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618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BeeZee" pitchFamily="50" charset="0"/>
              </a:rPr>
              <a:t>XML Syntax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519" y="3962400"/>
            <a:ext cx="1194831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 XML prolog is optional. If it exists, it must come first in the document.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sz="2800" dirty="0" smtClean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1719" y="914400"/>
            <a:ext cx="589631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4119" y="4495800"/>
            <a:ext cx="672084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Rehana\Desktop\logo_box (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618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BeeZee" pitchFamily="50" charset="0"/>
              </a:rPr>
              <a:t>XML Syntax RULES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066800"/>
            <a:ext cx="121618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Element names are case-sensitive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Element names must start with a letter or underscore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Element names cannot start with the letters xml (or XML, or Xml, etc)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Element names can contain letters, digits, hyphens, underscores, and periods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Element names cannot contain spaces</a:t>
            </a:r>
            <a:endParaRPr lang="en-US" sz="3200" dirty="0"/>
          </a:p>
        </p:txBody>
      </p:sp>
      <p:pic>
        <p:nvPicPr>
          <p:cNvPr id="10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6183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ABeeZee" pitchFamily="50" charset="0"/>
              </a:rPr>
              <a:t>JSON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>
                <a:latin typeface="ABeeZee" pitchFamily="50" charset="0"/>
              </a:rPr>
              <a:t> Stands for JavaScript Object Notation		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>
                <a:latin typeface="ABeeZee" pitchFamily="50" charset="0"/>
              </a:rPr>
              <a:t> a syntax for storing and exchanging data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>
                <a:latin typeface="ABeeZee" pitchFamily="50" charset="0"/>
              </a:rPr>
              <a:t>It is written in text with JavaScript object notation</a:t>
            </a:r>
          </a:p>
        </p:txBody>
      </p:sp>
      <p:pic>
        <p:nvPicPr>
          <p:cNvPr id="7" name="Picture 6" descr="Image result for Json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6780543" y="4419600"/>
            <a:ext cx="5381295" cy="2133600"/>
          </a:xfrm>
          <a:prstGeom prst="rect">
            <a:avLst/>
          </a:prstGeom>
          <a:noFill/>
        </p:spPr>
      </p:pic>
      <p:pic>
        <p:nvPicPr>
          <p:cNvPr id="10" name="Picture 3" descr="C:\Users\Rehana\Desktop\logo_box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919" y="5867400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6183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latin typeface="AcmeFont" pitchFamily="2" charset="0"/>
              </a:rPr>
              <a:t>XML VS JSON</a:t>
            </a:r>
          </a:p>
          <a:p>
            <a:pPr lvl="2">
              <a:buFont typeface="Arial" pitchFamily="34" charset="0"/>
              <a:buChar char="•"/>
            </a:pPr>
            <a:endParaRPr lang="en-US" sz="3200" dirty="0" smtClean="0">
              <a:latin typeface="ABeeZee" pitchFamily="50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Image result for Json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6233319" y="5257800"/>
            <a:ext cx="3413919" cy="1353566"/>
          </a:xfrm>
          <a:prstGeom prst="rect">
            <a:avLst/>
          </a:prstGeom>
          <a:noFill/>
        </p:spPr>
      </p:pic>
      <p:pic>
        <p:nvPicPr>
          <p:cNvPr id="5" name="Picture 4" descr="Image result for xml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3794919" y="5181600"/>
            <a:ext cx="1494933" cy="1371600"/>
          </a:xfrm>
          <a:prstGeom prst="rect">
            <a:avLst/>
          </a:prstGeom>
          <a:noFill/>
        </p:spPr>
      </p:pic>
      <p:pic>
        <p:nvPicPr>
          <p:cNvPr id="10" name="Picture 3" descr="C:\Users\Rehana\Desktop\logo_box (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42119" y="1447800"/>
            <a:ext cx="48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Similarities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Both receive data from web server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Both complements HTML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Easy to read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461919" y="1447800"/>
            <a:ext cx="48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Difference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JSON Does not like end tag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JSON is shorter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Syntax is different</a:t>
            </a:r>
            <a:endParaRPr lang="en-US" sz="3200" dirty="0"/>
          </a:p>
        </p:txBody>
      </p:sp>
      <p:pic>
        <p:nvPicPr>
          <p:cNvPr id="65538" name="Picture 2" descr="Image result for apple 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47919" y="0"/>
            <a:ext cx="941070" cy="1107142"/>
          </a:xfrm>
          <a:prstGeom prst="rect">
            <a:avLst/>
          </a:prstGeom>
          <a:noFill/>
        </p:spPr>
      </p:pic>
      <p:pic>
        <p:nvPicPr>
          <p:cNvPr id="65540" name="Picture 4" descr="Image result for apple 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70919" y="0"/>
            <a:ext cx="1210412" cy="1097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ABeeZee" pitchFamily="50" charset="0"/>
              </a:rPr>
              <a:t>I’m Done.</a:t>
            </a:r>
            <a:endParaRPr lang="en-US" b="1" dirty="0">
              <a:latin typeface="ABeeZee" pitchFamily="50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8092" y="1481328"/>
            <a:ext cx="10945654" cy="2633471"/>
          </a:xfrm>
        </p:spPr>
        <p:txBody>
          <a:bodyPr>
            <a:normAutofit/>
          </a:bodyPr>
          <a:lstStyle/>
          <a:p>
            <a:r>
              <a:rPr lang="en-US" dirty="0" smtClean="0"/>
              <a:t>Is everyone still with me?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Questions?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26" name="AutoShape 2" descr="Image result for i can see you"/>
          <p:cNvSpPr>
            <a:spLocks noChangeAspect="1" noChangeArrowheads="1"/>
          </p:cNvSpPr>
          <p:nvPr/>
        </p:nvSpPr>
        <p:spPr bwMode="auto">
          <a:xfrm>
            <a:off x="206920" y="-144463"/>
            <a:ext cx="405395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Image result for i can see you"/>
          <p:cNvSpPr>
            <a:spLocks noChangeAspect="1" noChangeArrowheads="1"/>
          </p:cNvSpPr>
          <p:nvPr/>
        </p:nvSpPr>
        <p:spPr bwMode="auto">
          <a:xfrm>
            <a:off x="206920" y="-144463"/>
            <a:ext cx="405395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mage result for i can see you"/>
          <p:cNvSpPr>
            <a:spLocks noChangeAspect="1" noChangeArrowheads="1"/>
          </p:cNvSpPr>
          <p:nvPr/>
        </p:nvSpPr>
        <p:spPr bwMode="auto">
          <a:xfrm>
            <a:off x="206920" y="-144463"/>
            <a:ext cx="405395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CEAAkGBxQSEhQUExMWFhQXGBwWGBcVGCAaHBobHBgcGhgcHRocHCggHx0nGx0cJDEhJSorLi4wFx8zODMsNygtLisBCgoKDg0OGxAQGywkHyUsLC80LCwvLCwsLCwsLCwsLCwsLCwsLCwsLCwsLCwsLCwsLCwsLCwsLCwsLCwsLCwsLP/AABEIAOwA1gMBIgACEQEDEQH/xAAcAAEAAgMBAQEAAAAAAAAAAAAABQYDBAcCAQj/xABIEAACAQMCAwUFBQQFCgcBAAABAgMABBESIQUGMRNBUWFxBxQiMoFCkaGx8CMzUsEVcpPR0hZTVGJ1gpLD4fEkJUNjZXOiF//EABkBAAMBAQEAAAAAAAAAAAAAAAACAwEEBf/EACMRAAICAgMAAgIDAAAAAAAAAAABAhESIQMxQSJRBBNhkeH/2gAMAwEAAhEDEQA/AO40pSgBSlKAFKVGcypO1pOLU4uDGwiOQMORscnbPrQBJ0rhut2tYHin4o1xNMbURtfsmJV1BiX+JcAqfGuvcsR3C2kK3bK1wEAkK9C33YzjGcbZzSxlY0o0SlKUphRSlKAFKUoAUpSgBSlKAFKUoAUpSgBSlKAFKUoAUpSgBSlKAFKUoAUpSgDinBhvw9O5OLXCj6GUj867XXFuCfvLHx/pa6/5tdpqfH6PPwUpSqCCoTmLmu1sdIuJcO/yRqpeRvRFBP16V85044bK0klRdcpxHCn8UrkLGOvTJyfIGuc8scvz3U84Sdk0tpvL8YM002BqihJz2ccey5A+yABSt+IZL1lwHtKsx+9W5gXONc9tIieXxacAeuKt1vOsiq6MGRgGVlOQQehBGxFUS/5DlgXtLK6uJJV+aG7mMkU6/aRgw+FiOjDp+NTHs64LLZ2SxTKqOZJJOzRtSxK7lljB7wAe7xNCv0HXhKcwcwW9lGJLmURqTpXYsWY9AqqCxPoKg4faTYFlVnlj1EKrSwSIuScD4mTAye81X/adxxUvLfALe5o1y4AzmSQdjbR58WdifQZqu8Vt71Yvc7xxPMQl9Ev2ZxGdU9o2Ouk9PEY+iyk0zYxTR3Gqpa+0bhskywrcgszaFbQ4RmzjSshXQT9d6nOBcVju7eK4hOY5FDL5dxB8wcgjxBrlNybe0t+I2lzrazhuViQD4miSVEkXSevwM2R1Ix31s5UrMjG2dlqrT+0ThqSmFrtBIr9mQQ2kNnBGvTp2PXfao/2f8zM59zuJO0lVO0gn+zdQfZcH+NRgMOu2d96p3GbMJ79YoSLduIW0Srn5VuDHJKoPUKWY7eBNa5atAo7pnagaV8RQAAOg2FfaYUUpSgBSlKAFKUoAUpSgBSlKAFKUoA4twU/trH/a11/za7TXFuDt+0sT/wDL3P5y12mp8fo8/BSlKoIUn2rfDb205/dwXlvLJ4BNekk+hYGnstlCxXVsT+1hupS4PXTI5kjf0ZTsfI1beJWKXEUkMq6o5FKMPEMMH0PnXJOIcu3dnIp0XTtCuiG/s9DyNF3RXEDfvNO24BzpXvzSPTsdbVHZK1OLcRS2hlnlOI4kLsfIDO3ie4CuQzc/XKDS/EVVhsQ3DJRID03BOnP1qpcQ5gM1xGJ7m9ktHYG5MwGJNLB1C26DCJlQM9TqPpRmgwZabCGa7MsRtIri5uwL26E0hRIEJC20WpV1agg2HUb93TetOUbm1kWZeGWQdMlWF5ICPHHaLiqQebJlmu2t5mEcs5k1gFGdSoCgg74UDAHrUPccTkYnU7NnrqYnP31LXpWmdV5B5oit5WVj2Vnda5og5/cXCHFzAT0wSNa4wOuOtQvMd/FI/FZFdXi97sZAw3U/uw35GqFDxNRbXNvIjESMtxAyAEpOuAc56Ky7E1tWDH+i+InvM9sD9Dmmt1QtbLtxe2ihuRbW1zGFZzccPlRgfdpzktA3UdlIdWAdt8YNeUknkK3FxA0Ek/GLY9m3cE7NNvEZBwfKuWyT6wQeh/A+NXPiPtAaeytUYN75BcRyFyMowiyQ+fE7ZHjms3Y1Kj9I0rkvLvtjVmC3cYUf5yPJx6rufurqXD76OeNZImDowyCKspJkXFo2KUpWiilKUAKUpQApSlAClKUAKUrBfXiQxvLK4SNAWZmOAAOpNAHHOCfNYf7XuPzmrtVcOsrgRwWN1IHW3HEprhpCjfDGxk0ORjIU5G+O+u2206yIrowZGAZWU5BBGQQe8EVPj9Hn4ZKUpVBBULzFzLBZqTI2Xx8KDqfD0HnXrmfjyWcRc7udkXxPj6CuE8Yv3nkaRzlmOST3+W362qHLy46XZfi4ctvoz8ycyTXblnY+AUEhQM9AP5+VVmbrvW4RWOSPIrny2diho1UTNYbiGpCBKyzw91GezXDRDJHUxAmOE3x8buBfuANa3Y/FW+YmXhOoqQLm/Vo89WRE+bHhlT91UiyE40iqrFv0oVI/WakRBvXyaHH6/wClNkY4EWM5z31ZeVubrmxbMMhCkgsh+VseI7vUVACI5r2yYFPZM/T/ACdzbDxCPVHlXXGtD3HyPePOrDX5R5e45LaTLLExVlP0I7wR3g1+i+TeboeIR5Q4kX50PUeYz1HnTxl9kpRrosdKUpxBSlKAFKUoAUpSgBWnxfhkV1C8Ey6opBpZckZHXqNxv3itylAFQb2b2RBB94IIwQbqbBHTGO06Yq02lskSJHGoVEUKqjoFAwAPpWalAWK1uI3qQRtI5wqjPr4AeZrZrmvtJ5gD/wDh06IcufFvD6VPlnhGynFx5yoqfM/G3upC7HH8I/hHhVcmFbDt1zWrM+9ecm27Z6lJaQRM17EVeIDW4BWNjI1uywaysu1fZRXjVtWmM1Cu9YRw6NDqVQDvjc4GeuB0FZ3+ashFUTaJtJmv2Va12K35BUdJuaeJORgSKsMxxW3K4A8aj5wW6DaqRJT0jAz+BqX5a45JazLLE2l19NxtlfQ1CsledeP+9Wq0c7ez9a8q8eS+tknTAJHxKDnS3epqXr81+zPmv3K6VnZuxf4ZAOm/Rsd5B/DNfpJHBAIOQRkHypouxGj1SlKYwUpSgBSlKAFKUoAUpSgCL5l4qLa3eTPxYwnmxG1cN4hdFySSSSdye8+Jqz+0PjvbTmNWzHH8PXYkfMR9cj6VTSfx7/16fjXn888pV4j0fx4YRv1nlhtUdcE1NGLatO7hxmpxey7WiPhfepaDfr4VBrKA1S9pOKbkQsGfJnwaw662L+HIyKjEkojG0Y5UzO9fVkrCXryDTpCuRkd61e+szVjVaYXs8NFmsUkQArNNJWtNIcVqsWVGlcjFaLsM/nWzOpPWtV4zXRE5Jmayl3xX6H9i3H+3tDbs2Xg6Z69mxJX1wdvTFfm9dqu/s05h90vYpC2I2PZvvgFW239Dg/TurXp2L5R+nqUpTiilKUAKUpQApSlACoXnDihtrWSRfm+VfVts/TrU1XOvapf5McAB2/aH65C/kfvqfLLGLZTijlNI5uRk5/X6614mGMGtoQ99fRDnIrz0z0nZkQZUH61HcVfAqQgTAx4foVE8Ybr+u6sivkNJ/ErVzMcmstjfEHBrDcRZ3rCbc91dtJqjhuSdlxtrjUtaF1Fgmonh92yHB6VMS3KnG4qWOLK5KSMCDNCCKsFzwY6FdRlWGRURLFg4NLY1GBDtWEb5NZJ2wPOvJX4cVoGuBk57q+SAVmK1ieHzrTH0aNy47q0ZZKk3iFas0Qq0WiEosjnkr3BJgjFfJo6xxHDD1/nVSDVH7D5Xv/eLS3l73jUn1xv+OaVA+yGUtwq2z3Bl+5yKVqMZcqUpWmClKUAKUrxI2P7/AA8M0Ae64xzTN2t3M3UayB37LsK7Cs/TO2+D5Hw+vcfTxrmfMvAJRcSEDKMxbWSO/cj1B2+lc/5G4o6vxmlJ2V+0gBO9eL2wZMMu/iKsVhwPxf7hn8zUk/BlI2JPoK4mmd9p9lED4699QvFI8mui3XKyuhCyaW7tS9/31z+9ieOUxSjDr08CPEU0RJvwrvEIcA1GRTkbVa7u21AnFV+W3AbpXRCSao55xadozQMCNxWGeIqwKmpG3hBFY7i3K9OlClsxx0dp5GsxPw4BxnAOPzqk8w8L0Enw/R/lXQ/Z3MF4cm4zgnHr0qB47Gryac7EHHr0B/GotbKQb3Zyq+jxg+da9xC32Wx41u8RTDtGeoJI9K0HjkzsarESWz4lsR1JrKtuTWWEHvFbyHHWsbGSRGPbkVoTjFT07rioW8fGaaAs6I2Z/KtQn8/51mnbrWXglg1xcQQr1lkVB5Atgnfw610paOWTtn6m9mdkYeGWqsMEpqx/WOf519qxWlusaJGowqKFHoBgUpkIzLSlKDBSlKAFY2U794Pcf5f3V7bPd+NR3HOI+7wPI2BgYU9fiOy5GPH1rG6NSs1uJcQSP4M5YjHoPA/rIqEvZmfBPcNgapVpxiRXLSFWyScgnx/q1ORcYyPiIx+vLPhXFycmTO7j48dm6iSE4GkD9eVZ+K8aeyjDyx5i6akGceo7qr17xhkfUgyMZPce/G2fiPdWDmPmf3iBYlXAYZkOwO24XAPjUm6RaEXOVF3SZpog/ZHSwDLnY+vltVP5g4X2owVzjcHGGHof11rd4bzni1WN1PaIAuRuD3A+P4bV6s+Kh95cDfxzj6j9b0Ku0Y7TaaKHP8HwOcHoM7Z+nd61CcQtCDXTOa+FwTRls74yGHX765+k4fMfeu2T3gd9NH7QS+jStl2rLJanBO/Styztd6n7PhZasc6Yy47Rc/Z3waR7SKRnCo4yFG5I8fCq/wC0eJ7WVQoypGQ2fv8Axq2+y/UkMsBOVik+DboGyxHnvmt32hcA97tiV/eRgso8dtx67bV0/ri42jifLJTp9H584tfCQ6hsw8a1wkhxgisPFrVh8Qre4LbNKqsGII6j0rNKNj23KjbtomGNQrflVSKkRF8OCKi73G+KjdsvVENxGIjofpUBPMScVL8TuCBWla2/e3XrXRDStnNPb0RkkO+TXTPYPy72961yw/Z24+HbYyHpv4gZP3VRLiLWyxoMu50qPEnYV+ouQeWl4dZRwDBf5pGH2nPU/QYH0qy2QlosVKUphBSlKAFKUoAVUfaire4sy5+F1J9M438skVbqi+abPtrS4jG5aNsAeIGR+IpZq4tDQdSTPz/a8WYNh9vA91XHgVmW3wrM2SATgAD5mY9wFUa7g6Ejodx+dWXl3iSxbgFlZGjdM76WxkjPftXBJUtHopt9nriN0biRobaNHftBGWjbbqRqGeoyDvnw8RUNxmzuLZymM1N8qvDZyvIgY5yVDYBySSTsT+vCtTjfE+1kLHvpctdGqLs88tcHlm7ST+BdRHjsTipvhfFlkdYGgjD4XKs+GGrGkZ8dwcDOM74rzyzxfsCT1DDBrx7nbm5W5OpmTfSoBzjGPiLDSMAZGO7alcnXQ2Oz1xnTGNmPZkkEN1UjYg+h/nVUu5ousY785rLzLJrLnOXkYswB2BJycVqx2yQwlpNhg5qiEZJcIiLHaug8Ksdhn9bVUOSiHP8Af/dXRwVRT5CpThcisOSomblCMCS4x0Oj7xqFWeojl+AQwBmIBbLkk9x3G/p+dbUnF4FODNGCO7UK9LjWMEmeZy/KbaKfznyBHMHlgXEh3aP7LHvI8G/OqHynwjSpyCPiIxjf9eVdtbiUekkMD6GqJf5Uu2wMjZJBJ6nA3PkM/So82Phbhy98KtxdQuf10qn3029WbmSbPwjv2/vqncTfSu3XoKjxovN0jTiUSPk9AayX+gDY1hkuFjQKNzirZ7KORBxGV57g/wDh4mA0d7tkNpP+rjr6iuiMbOaUqRY/YbyVv/SE6nP/AKAPgQQX+47V2qvEEKoqoihVUBVUDAAGwAHhivddBzsUpSgwUpSgBSufe0LnN4Xa2tnEbqqvPPp1mIOcRpGn2pnPRT0G/mKYnLl1Iy60BnZS6RXHE5FvGHXVpX4FPljA7+lK5DKJ3Sq1zxxVoohHGxV5M4I6gDrjz361WfZpzRKZRaTtI6sshiaYgzI8LhJoJWHzsuQQ/eOvgNTn+Xt7l1JIWPCD8zt+u6pc3JjCy34/C5zr6Oc8UkkWY4GUPU+dY4maM6l6flVmteCaRqc5HQDP591V3iLLDnTq+bbHRc9N+g3rm70dVUYLa+bUwbbf9CvFzdZ7++tW5nXx3qKuLrAwPGnXHbsV8mKotVne92a8QX0gkbvH63qAjlzpOelbr3rNsis+N2CDLY6Zx4ZrP17N/bqyZT5tbbt3AVO8n8PW6eRLuE6Rt8RwCvivifIb9K+8uNbaAw056ESYUqdhhlODnNSaXBkk92WUQoMh5Okj7ZITPyLj6nNSvZTVEXydw6eGTMkbqhOkGQYPkCOmfzq0c3cWkjjAhXVI3wqPPz+lR3CeX4baEzmViz/GoZh8I+z3ZJxg5zUdb8Ubte1kikClSYWdCA++CykjBHTcePmKbt2L5RFcaXiJ+ObVIcZxq+X0Gwx6Vtco8NnnOZMoO/G7f3CrVwTiFuVLTOnaHdi+Phz0Bz0/6VuXPHbaAfAyk9wXvPT6f9/qSlaFVRd3omuH2ZiXSgAHiST+HjUfxeyBGxOd8nzI6+uCfvqJtedwdWtVyc9kgyC2SVGdz9oHz8qwzTTXDiIENKF+LB0AbZKgFj8R22G+w7+ksktIeLUvkUnmqFlkGluhJ/nVQuXZ20g5PUmuzQeztrooZZ+yVk1ARgNnB3wScLsRsQevqKsfB/ZTw23OrsTM3eZ215+mAo+grs4YurObmmrOK8uclz3ZXskJUnBkfZB9T12B2Geld+5N4AnDbQRBtbZZ3YD5mJxsPIYUelTcdkiqFUYVflUbBcDAwB0r77ou3XC4wM7DGMfkKvGNHPKdmYN99fa1rWEqWJ2zsPTc5PmSTWzTiClKUAKUpQBxSwAbi6NPjSeKXCtncdotsotQfTfT55r7zTYTWnEZbllZXM/vENz7u08bIYuy7F+z+NCucgdDn0q0c+ckvK8lxbIJe1Ci4tmbQJdHySxP9idegJ2IH31q057u7QrFJOhxto4nFJBMAO4zoDE/9Y9etT67Kdkj7OOAzSXS3UiSLHF27iSVOyeee4Ydo4izlIwowM7n8tnmbhVwbuUxwSOp+JWUZGMAnfxznbrW3Ye0WUjVLZdpH3yWM6XIAPfoGH/CrhwHj1vex9pbSiRc4ONmU/wspwVPkRWShGaoaHLPjdr05VMtuJuxvr6K30Y1x68yEdcEj4U2PiT5CrXw/mXgdvEYo7i2CH5gTqLf1iQSfrUfzBYe58ThMchMV68008LqrAGOEZdG06hvp2z31g5W4HfX1rDdG9ih7VdYjS0Q6QScfEzEnbf60sVi6SNlLJW2fLqXliY5ZrYHp8JeMf8A5wKxXnA+WY3QO8AJXWB27spVhtkhyOm43781KXnAr6DGriVmxc6VS4tlQN5ArJknyAqDj5UfhU1oFnDm8uCLiLs07LZXcmMEalAGBjPifIPbSboTTdWb5HLAA+K026fG2enjnP6HhUrwzmvgUC6IJ7aMbfICpODkZbGTv4monlnhN5xCAXS3kUEcjSdmi2iMQiyMqnUzb5Az0763r3gN9bgFuJ2mCdKi4tlQMfDUJBv6Ci5fQa+y5WcNrOEuIlhkB3WVArZ33ww881sXXC4Zc9pDG+eupAfzFQ/IvLbWEEiO6vJLM879mulFZ8DSi9ygKOveTVjp6Esi4+XbVelvF9UB/OpJsAZOAAO/oBXqsF7arLG8TjKSKyMPFWBB/A0VXQXfZD8M47w+9kZIZYJ5I9yBhiB0JG243AyNtxVT9qXL8Ii7WNVtyhVmlbQIcZC/EmoEuB0wO/vqE9mLE3PDdW+m1u4gcAH9nchBnA3+ALVy9r6D+i5m+1G8MiH+FhMmD9xP30jSnHYyeLKXy5yuLjFzZzwzqHaNnjBV0GFGwkxg6c4GR82c7nNp4byHZ2brNPcvrLagZJBENWdgMEHvxjNVRuYZILniEMMgilnnVmmYZEMMVsrTy46E7gDzPlXrgvJlxdr7ykFtpkAZZOJ67meUdzMAQkYI3CgZGalHih2kPJuqfR06W0cktbmNo3OsHVjRJndl0qdQbJyu2+f4jXt+OqihpkaMA6ZGOyIc4+ZsalJ6FQduuK5V/R09jcKqxjh9zIdMMsDF7K6cYPZyRneMtuBnB64JwKxz3iX1/b3FzHFIskUiTW8wLGza2B7YrvoKsxXqCTqHTFN1bWv4Duk/7O3RuGAIIIO4I3B+tfS2OtU/2S2zJw2NiNKSvJNHH/m45HLRqPLBz/vVB+1DhaT3tmkw7SGWG4jEZJAR1TtBKuDu2Bp3qrdKyaVujptKrns6vnn4ZZySHU7QrqJ6kj4cnzOKsdMKKUpQAqK4/wAx21koa4lVNWyr1dz4KgyzH0HeK+c1ccWytZbhhq0ABVHVnYhUUerEDy61y3ljl244jczSyTMpU9nc3SfvHkA+K3tsg9lFHnBcYLHx7sbNSLVce0luqcPuNPcZ2ityf92R9X4Vmg9odsxC3lvLbKTgSTqrwknu7ZCyA+uPxrfs/Z3w2MY9zicnctMDKxPiWkJNVv2gco2tlazXlqq27RqC8Y/czrkKYpIidJ1ZwCADkis+RvxLLxDkLh041C2jjc7rLbjsnB6hlaPG/fnfNc8vkueGXjNnVcRoZlkA0i+tk/epKBsbiNdw3U7Vc/ZVKRDc2/xGO3uDHFqOSqMiSCPJ66CxHpgV69qcQEdpP9qK7iAP+pKezkX0Kt+ArHtWjVp0yJ5t4rFJd2U4+OAWF1OMbFlZY8+hK1XOE8rXcsMbw2UqwsgMaNxSQYUjK4CrgDHdWnaSKIbNJZFjT3a/s1klOEDCfTGpbp8mPuqe4TztdQQRQh+FERxrGCbs76VAz8vlSay2NTrRqz+zq6nR0NnbRs66O2mu5bh4xkElAynDemPWrVz3JpvuGA7qguZD4nTBj8iahpOfrxhgT8IiB+2bhnKjvIXABI8DUOeYXuGsprqVNCy3tst1p7OKTMICN4DJ1Dz0GiTWLSBJ5JsxcD5auZ4I5LaylS3ddUatxR1Gk7jCqvw+lblx7PbuVHU2NsHZGjWW4vJZymofMoZGAYbYIGdqycv833VpbQ26ycKYRIIwxuzk4GASNNbz8/3rbLNwhM7amuWfHngAZ9K24hUvo6dZQdnGiE5Kqq58cADNZ6p3s147NdxXHbSpOIpjHHPGmhZV0qSQM4OGJGRVxqiJMUpStA4txvh78OmAZ/d1jnkns7zQXiCzH9rbzjquScA9+xG4ra4zx+64lbtaZ4cVkaPVLDd6sBZFc4QrnJxjHnV/5h5xsLRuyubhFcj93gu2CMjKKCRkeI3qo80Q8LveFXt1bQQM0cUgDiEI8bquwIKhlI2pHF+MfL7RQr63LcU4zGB8clrKsfiSFhcqB4lRXeeWr1J7S3ljIKPEhGP6o29QdseVcu4VwBru6vQj9ncxpZXMMp+zL7uUYNtujAEEeea07fjdzwpmXC2gdyxt7tHa21n5mt7iIEqpO+hth5UsHSsaWy+e14AcLmfbXG0UkZ/9wSpox5k7fWuTcT+G64+y/MIcDyDtGJD91Tt5zVccTeOP9lcaGEi2tiJCrupyhuJ5FVUiVsHA6/dUxd8hzW0aXIQXVw4kW/jU4M6TEFhHnAzHgaQcZAPQ0SV9BHWmdO4ZEqQxKgARUVVA6ABQBjyxVL9oSn33hhx1Nyv1NuSPyqq8G5zmtVEEN3bPHHhVh4iHtriJQMKmrGlwB39dq9Q81Qz3kU1/fW5aLUIYrbWYI2dSrNJORgsVyACQBvROScWghF5IvXsrP/lNl/8AUPzNWuud+ybiwAl4erJMlqNUc8TalMbu2hGwNpB4b5x5V0SqJ2ibVClKVphSvawdNrBITiOK7t5JT4IJAMnyDEV59ktyos2tjtcW8sgnU9dTyNIr+aspBDd+PKrhfWiTRvFIoaN1Ksp6EEYIrjPFLG44VOp7QxGMaLa8ZS0MsWfhtrsLupXYLJ4dOlK9OxltUdP534PNd2jwwS9lISpByyhgrAlCyEMAwGCRXPIeRb95FzDGhVtSST3kt0kZH244WAyw6jUas3D/AGkLpHvVpcRHGe0hX3iBvNZIsnfrggVs/wD9N4efleZz/CtvKT6Y0bfWseLBWic5X4CljAIUJY5LySN80kjHLu3mT9wAFU72q8aTVBb5BETi9uD10Rw/Einf5pJNKgdTWDmH2kyhP2UQs0P/AK99hXx/7dspLu3hnA/lp8ncmyXLia4SVLftBMwuD+3vJRgpJMM/BEv2YvLcUN3pGpVtlu5C4GF4ZbxXMSszgzOkiggNK7S4KnO41Y+lS/8Ak1Z/6Jb/ANin+GpWlNSEsixy3Z/6Jb/2Kf4a3ZrON07No0aP+BlBX/hIxWelFARX+TVn/olv/Yp/hp/k1Z/6Jb/2Kf4alaUUgPEUYUAKAoHQAYA+gr3SlaArW4nI6wytGMyBGKDxYKSo+/FbNKAOCcHuUVbYyXUlrDcQ9rNexqGklui5DxyTFW7MLvscdMVu3l1AbeeGCeWW2lkWW+4hONClU0jsovhXW7BQvwg9e/O194hyBGZHktbia0aQlpFi0tG7HqxicFQ3muK9cO5AhV0luZZbyRDlO3I7ND4rEoCZ8yCamov/AEpkjF7OLBz7xfSoY2u2UpG3VIY10RZHczDLEf6wq5soOxGR519pTpUqEbt2eUQAYAAHltXqlK0w1rywimGJYkkHg6hvzFfBw6Hs+y7KPsv4NA0/8OMVtUoAw2tokS6Y0VF/hRQo+4VmpSgBSlKAFeZEDAhgCDsQRkEeYr1SgCpT+zjh5cvHC0DHqbaR4c+oRgPwrCvs3t873N8w/ha7kx+BB/GrnSspG2yA4FyXY2ba4LZFk/zjZd/P43JbfyNT9KVpgpSlAClKUAKUpQApSlAClKUAKUpQApSlAClKUAKUpQApSlAClKUAf//Z"/>
          <p:cNvSpPr>
            <a:spLocks noChangeAspect="1" noChangeArrowheads="1"/>
          </p:cNvSpPr>
          <p:nvPr/>
        </p:nvSpPr>
        <p:spPr bwMode="auto">
          <a:xfrm>
            <a:off x="206920" y="-144463"/>
            <a:ext cx="405395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xQSEhQUExMWFhQXGBwWGBcVGCAaHBobHBgcGhgcHRocHCggHx0nGx0cJDEhJSorLi4wFx8zODMsNygtLisBCgoKDg0OGxAQGywkHyUsLC80LCwvLCwsLCwsLCwsLCwsLCwsLCwsLCwsLCwsLCwsLCwsLCwsLCwsLCwsLCwsLP/AABEIAOwA1gMBIgACEQEDEQH/xAAcAAEAAgMBAQEAAAAAAAAAAAAABQYDBAcCAQj/xABIEAACAQMCAwUFBQQFCgcBAAABAgMABBESIQUGMRNBUWFxBxQiMoFCkaGx8CMzUsEVcpPR0hZTVGJ1gpLD4fEkJUNjZXOiF//EABkBAAMBAQEAAAAAAAAAAAAAAAACAwEEBf/EACMRAAICAgMAAgIDAAAAAAAAAAABAhESIQMxQSJRBBNhkeH/2gAMAwEAAhEDEQA/AO40pSgBSlKAFKVGcypO1pOLU4uDGwiOQMORscnbPrQBJ0rhut2tYHin4o1xNMbURtfsmJV1BiX+JcAqfGuvcsR3C2kK3bK1wEAkK9C33YzjGcbZzSxlY0o0SlKUphRSlKAFKUoAUpSgBSlKAFKUoAUpSgBSlKAFKUoAUpSgBSlKAFKUoAUpSgDinBhvw9O5OLXCj6GUj867XXFuCfvLHx/pa6/5tdpqfH6PPwUpSqCCoTmLmu1sdIuJcO/yRqpeRvRFBP16V85044bK0klRdcpxHCn8UrkLGOvTJyfIGuc8scvz3U84Sdk0tpvL8YM002BqihJz2ccey5A+yABSt+IZL1lwHtKsx+9W5gXONc9tIieXxacAeuKt1vOsiq6MGRgGVlOQQehBGxFUS/5DlgXtLK6uJJV+aG7mMkU6/aRgw+FiOjDp+NTHs64LLZ2SxTKqOZJJOzRtSxK7lljB7wAe7xNCv0HXhKcwcwW9lGJLmURqTpXYsWY9AqqCxPoKg4faTYFlVnlj1EKrSwSIuScD4mTAye81X/adxxUvLfALe5o1y4AzmSQdjbR58WdifQZqu8Vt71Yvc7xxPMQl9Ev2ZxGdU9o2Ouk9PEY+iyk0zYxTR3Gqpa+0bhskywrcgszaFbQ4RmzjSshXQT9d6nOBcVju7eK4hOY5FDL5dxB8wcgjxBrlNybe0t+I2lzrazhuViQD4miSVEkXSevwM2R1Ix31s5UrMjG2dlqrT+0ThqSmFrtBIr9mQQ2kNnBGvTp2PXfao/2f8zM59zuJO0lVO0gn+zdQfZcH+NRgMOu2d96p3GbMJ79YoSLduIW0Srn5VuDHJKoPUKWY7eBNa5atAo7pnagaV8RQAAOg2FfaYUUpSgBSlKAFKUoAUpSgBSlKAFKUoA4twU/trH/a11/za7TXFuDt+0sT/wDL3P5y12mp8fo8/BSlKoIUn2rfDb205/dwXlvLJ4BNekk+hYGnstlCxXVsT+1hupS4PXTI5kjf0ZTsfI1beJWKXEUkMq6o5FKMPEMMH0PnXJOIcu3dnIp0XTtCuiG/s9DyNF3RXEDfvNO24BzpXvzSPTsdbVHZK1OLcRS2hlnlOI4kLsfIDO3ie4CuQzc/XKDS/EVVhsQ3DJRID03BOnP1qpcQ5gM1xGJ7m9ktHYG5MwGJNLB1C26DCJlQM9TqPpRmgwZabCGa7MsRtIri5uwL26E0hRIEJC20WpV1agg2HUb93TetOUbm1kWZeGWQdMlWF5ICPHHaLiqQebJlmu2t5mEcs5k1gFGdSoCgg74UDAHrUPccTkYnU7NnrqYnP31LXpWmdV5B5oit5WVj2Vnda5og5/cXCHFzAT0wSNa4wOuOtQvMd/FI/FZFdXi97sZAw3U/uw35GqFDxNRbXNvIjESMtxAyAEpOuAc56Ky7E1tWDH+i+InvM9sD9Dmmt1QtbLtxe2ihuRbW1zGFZzccPlRgfdpzktA3UdlIdWAdt8YNeUknkK3FxA0Ek/GLY9m3cE7NNvEZBwfKuWyT6wQeh/A+NXPiPtAaeytUYN75BcRyFyMowiyQ+fE7ZHjms3Y1Kj9I0rkvLvtjVmC3cYUf5yPJx6rufurqXD76OeNZImDowyCKspJkXFo2KUpWiilKUAKUpQApSlAClKUAKUrBfXiQxvLK4SNAWZmOAAOpNAHHOCfNYf7XuPzmrtVcOsrgRwWN1IHW3HEprhpCjfDGxk0ORjIU5G+O+u2206yIrowZGAZWU5BBGQQe8EVPj9Hn4ZKUpVBBULzFzLBZqTI2Xx8KDqfD0HnXrmfjyWcRc7udkXxPj6CuE8Yv3nkaRzlmOST3+W362qHLy46XZfi4ctvoz8ycyTXblnY+AUEhQM9AP5+VVmbrvW4RWOSPIrny2diho1UTNYbiGpCBKyzw91GezXDRDJHUxAmOE3x8buBfuANa3Y/FW+YmXhOoqQLm/Vo89WRE+bHhlT91UiyE40iqrFv0oVI/WakRBvXyaHH6/wClNkY4EWM5z31ZeVubrmxbMMhCkgsh+VseI7vUVACI5r2yYFPZM/T/ACdzbDxCPVHlXXGtD3HyPePOrDX5R5e45LaTLLExVlP0I7wR3g1+i+TeboeIR5Q4kX50PUeYz1HnTxl9kpRrosdKUpxBSlKAFKUoAUpSgBWnxfhkV1C8Ey6opBpZckZHXqNxv3itylAFQb2b2RBB94IIwQbqbBHTGO06Yq02lskSJHGoVEUKqjoFAwAPpWalAWK1uI3qQRtI5wqjPr4AeZrZrmvtJ5gD/wDh06IcufFvD6VPlnhGynFx5yoqfM/G3upC7HH8I/hHhVcmFbDt1zWrM+9ecm27Z6lJaQRM17EVeIDW4BWNjI1uywaysu1fZRXjVtWmM1Cu9YRw6NDqVQDvjc4GeuB0FZ3+ashFUTaJtJmv2Va12K35BUdJuaeJORgSKsMxxW3K4A8aj5wW6DaqRJT0jAz+BqX5a45JazLLE2l19NxtlfQ1CsledeP+9Wq0c7ez9a8q8eS+tknTAJHxKDnS3epqXr81+zPmv3K6VnZuxf4ZAOm/Rsd5B/DNfpJHBAIOQRkHypouxGj1SlKYwUpSgBSlKAFKUoAUpSgCL5l4qLa3eTPxYwnmxG1cN4hdFySSSSdye8+Jqz+0PjvbTmNWzHH8PXYkfMR9cj6VTSfx7/16fjXn888pV4j0fx4YRv1nlhtUdcE1NGLatO7hxmpxey7WiPhfepaDfr4VBrKA1S9pOKbkQsGfJnwaw662L+HIyKjEkojG0Y5UzO9fVkrCXryDTpCuRkd61e+szVjVaYXs8NFmsUkQArNNJWtNIcVqsWVGlcjFaLsM/nWzOpPWtV4zXRE5Jmayl3xX6H9i3H+3tDbs2Xg6Z69mxJX1wdvTFfm9dqu/s05h90vYpC2I2PZvvgFW239Dg/TurXp2L5R+nqUpTiilKUAKUpQApSlACoXnDihtrWSRfm+VfVts/TrU1XOvapf5McAB2/aH65C/kfvqfLLGLZTijlNI5uRk5/X6614mGMGtoQ99fRDnIrz0z0nZkQZUH61HcVfAqQgTAx4foVE8Ybr+u6sivkNJ/ErVzMcmstjfEHBrDcRZ3rCbc91dtJqjhuSdlxtrjUtaF1Fgmonh92yHB6VMS3KnG4qWOLK5KSMCDNCCKsFzwY6FdRlWGRURLFg4NLY1GBDtWEb5NZJ2wPOvJX4cVoGuBk57q+SAVmK1ieHzrTH0aNy47q0ZZKk3iFas0Qq0WiEosjnkr3BJgjFfJo6xxHDD1/nVSDVH7D5Xv/eLS3l73jUn1xv+OaVA+yGUtwq2z3Bl+5yKVqMZcqUpWmClKUAKUrxI2P7/AA8M0Ae64xzTN2t3M3UayB37LsK7Cs/TO2+D5Hw+vcfTxrmfMvAJRcSEDKMxbWSO/cj1B2+lc/5G4o6vxmlJ2V+0gBO9eL2wZMMu/iKsVhwPxf7hn8zUk/BlI2JPoK4mmd9p9lED4699QvFI8mui3XKyuhCyaW7tS9/31z+9ieOUxSjDr08CPEU0RJvwrvEIcA1GRTkbVa7u21AnFV+W3AbpXRCSao55xadozQMCNxWGeIqwKmpG3hBFY7i3K9OlClsxx0dp5GsxPw4BxnAOPzqk8w8L0Enw/R/lXQ/Z3MF4cm4zgnHr0qB47Gryac7EHHr0B/GotbKQb3Zyq+jxg+da9xC32Wx41u8RTDtGeoJI9K0HjkzsarESWz4lsR1JrKtuTWWEHvFbyHHWsbGSRGPbkVoTjFT07rioW8fGaaAs6I2Z/KtQn8/51mnbrWXglg1xcQQr1lkVB5Atgnfw610paOWTtn6m9mdkYeGWqsMEpqx/WOf519qxWlusaJGowqKFHoBgUpkIzLSlKDBSlKAFY2U794Pcf5f3V7bPd+NR3HOI+7wPI2BgYU9fiOy5GPH1rG6NSs1uJcQSP4M5YjHoPA/rIqEvZmfBPcNgapVpxiRXLSFWyScgnx/q1ORcYyPiIx+vLPhXFycmTO7j48dm6iSE4GkD9eVZ+K8aeyjDyx5i6akGceo7qr17xhkfUgyMZPce/G2fiPdWDmPmf3iBYlXAYZkOwO24XAPjUm6RaEXOVF3SZpog/ZHSwDLnY+vltVP5g4X2owVzjcHGGHof11rd4bzni1WN1PaIAuRuD3A+P4bV6s+Kh95cDfxzj6j9b0Ku0Y7TaaKHP8HwOcHoM7Z+nd61CcQtCDXTOa+FwTRls74yGHX765+k4fMfeu2T3gd9NH7QS+jStl2rLJanBO/Styztd6n7PhZasc6Yy47Rc/Z3waR7SKRnCo4yFG5I8fCq/wC0eJ7WVQoypGQ2fv8Axq2+y/UkMsBOVik+DboGyxHnvmt32hcA97tiV/eRgso8dtx67bV0/ri42jifLJTp9H584tfCQ6hsw8a1wkhxgisPFrVh8Qre4LbNKqsGII6j0rNKNj23KjbtomGNQrflVSKkRF8OCKi73G+KjdsvVENxGIjofpUBPMScVL8TuCBWla2/e3XrXRDStnNPb0RkkO+TXTPYPy72961yw/Z24+HbYyHpv4gZP3VRLiLWyxoMu50qPEnYV+ouQeWl4dZRwDBf5pGH2nPU/QYH0qy2QlosVKUphBSlKAFKUoAVUfaire4sy5+F1J9M438skVbqi+abPtrS4jG5aNsAeIGR+IpZq4tDQdSTPz/a8WYNh9vA91XHgVmW3wrM2SATgAD5mY9wFUa7g6Ejodx+dWXl3iSxbgFlZGjdM76WxkjPftXBJUtHopt9nriN0biRobaNHftBGWjbbqRqGeoyDvnw8RUNxmzuLZymM1N8qvDZyvIgY5yVDYBySSTsT+vCtTjfE+1kLHvpctdGqLs88tcHlm7ST+BdRHjsTipvhfFlkdYGgjD4XKs+GGrGkZ8dwcDOM74rzyzxfsCT1DDBrx7nbm5W5OpmTfSoBzjGPiLDSMAZGO7alcnXQ2Oz1xnTGNmPZkkEN1UjYg+h/nVUu5ousY785rLzLJrLnOXkYswB2BJycVqx2yQwlpNhg5qiEZJcIiLHaug8Ksdhn9bVUOSiHP8Af/dXRwVRT5CpThcisOSomblCMCS4x0Oj7xqFWeojl+AQwBmIBbLkk9x3G/p+dbUnF4FODNGCO7UK9LjWMEmeZy/KbaKfznyBHMHlgXEh3aP7LHvI8G/OqHynwjSpyCPiIxjf9eVdtbiUekkMD6GqJf5Uu2wMjZJBJ6nA3PkM/So82Phbhy98KtxdQuf10qn3029WbmSbPwjv2/vqncTfSu3XoKjxovN0jTiUSPk9AayX+gDY1hkuFjQKNzirZ7KORBxGV57g/wDh4mA0d7tkNpP+rjr6iuiMbOaUqRY/YbyVv/SE6nP/AKAPgQQX+47V2qvEEKoqoihVUBVUDAAGwAHhivddBzsUpSgwUpSgBSufe0LnN4Xa2tnEbqqvPPp1mIOcRpGn2pnPRT0G/mKYnLl1Iy60BnZS6RXHE5FvGHXVpX4FPljA7+lK5DKJ3Sq1zxxVoohHGxV5M4I6gDrjz361WfZpzRKZRaTtI6sshiaYgzI8LhJoJWHzsuQQ/eOvgNTn+Xt7l1JIWPCD8zt+u6pc3JjCy34/C5zr6Oc8UkkWY4GUPU+dY4maM6l6flVmteCaRqc5HQDP591V3iLLDnTq+bbHRc9N+g3rm70dVUYLa+bUwbbf9CvFzdZ7++tW5nXx3qKuLrAwPGnXHbsV8mKotVne92a8QX0gkbvH63qAjlzpOelbr3rNsis+N2CDLY6Zx4ZrP17N/bqyZT5tbbt3AVO8n8PW6eRLuE6Rt8RwCvivifIb9K+8uNbaAw056ESYUqdhhlODnNSaXBkk92WUQoMh5Okj7ZITPyLj6nNSvZTVEXydw6eGTMkbqhOkGQYPkCOmfzq0c3cWkjjAhXVI3wqPPz+lR3CeX4baEzmViz/GoZh8I+z3ZJxg5zUdb8Ubte1kikClSYWdCA++CykjBHTcePmKbt2L5RFcaXiJ+ObVIcZxq+X0Gwx6Vtco8NnnOZMoO/G7f3CrVwTiFuVLTOnaHdi+Phz0Bz0/6VuXPHbaAfAyk9wXvPT6f9/qSlaFVRd3omuH2ZiXSgAHiST+HjUfxeyBGxOd8nzI6+uCfvqJtedwdWtVyc9kgyC2SVGdz9oHz8qwzTTXDiIENKF+LB0AbZKgFj8R22G+w7+ksktIeLUvkUnmqFlkGluhJ/nVQuXZ20g5PUmuzQeztrooZZ+yVk1ARgNnB3wScLsRsQevqKsfB/ZTw23OrsTM3eZ215+mAo+grs4YurObmmrOK8uclz3ZXskJUnBkfZB9T12B2Geld+5N4AnDbQRBtbZZ3YD5mJxsPIYUelTcdkiqFUYVflUbBcDAwB0r77ou3XC4wM7DGMfkKvGNHPKdmYN99fa1rWEqWJ2zsPTc5PmSTWzTiClKUAKUpQBxSwAbi6NPjSeKXCtncdotsotQfTfT55r7zTYTWnEZbllZXM/vENz7u08bIYuy7F+z+NCucgdDn0q0c+ckvK8lxbIJe1Ci4tmbQJdHySxP9idegJ2IH31q057u7QrFJOhxto4nFJBMAO4zoDE/9Y9etT67Kdkj7OOAzSXS3UiSLHF27iSVOyeee4Ydo4izlIwowM7n8tnmbhVwbuUxwSOp+JWUZGMAnfxznbrW3Ye0WUjVLZdpH3yWM6XIAPfoGH/CrhwHj1vex9pbSiRc4ONmU/wspwVPkRWShGaoaHLPjdr05VMtuJuxvr6K30Y1x68yEdcEj4U2PiT5CrXw/mXgdvEYo7i2CH5gTqLf1iQSfrUfzBYe58ThMchMV68008LqrAGOEZdG06hvp2z31g5W4HfX1rDdG9ih7VdYjS0Q6QScfEzEnbf60sVi6SNlLJW2fLqXliY5ZrYHp8JeMf8A5wKxXnA+WY3QO8AJXWB27spVhtkhyOm43781KXnAr6DGriVmxc6VS4tlQN5ArJknyAqDj5UfhU1oFnDm8uCLiLs07LZXcmMEalAGBjPifIPbSboTTdWb5HLAA+K026fG2enjnP6HhUrwzmvgUC6IJ7aMbfICpODkZbGTv4monlnhN5xCAXS3kUEcjSdmi2iMQiyMqnUzb5Az0763r3gN9bgFuJ2mCdKi4tlQMfDUJBv6Ci5fQa+y5WcNrOEuIlhkB3WVArZ33ww881sXXC4Zc9pDG+eupAfzFQ/IvLbWEEiO6vJLM879mulFZ8DSi9ygKOveTVjp6Esi4+XbVelvF9UB/OpJsAZOAAO/oBXqsF7arLG8TjKSKyMPFWBB/A0VXQXfZD8M47w+9kZIZYJ5I9yBhiB0JG243AyNtxVT9qXL8Ii7WNVtyhVmlbQIcZC/EmoEuB0wO/vqE9mLE3PDdW+m1u4gcAH9nchBnA3+ALVy9r6D+i5m+1G8MiH+FhMmD9xP30jSnHYyeLKXy5yuLjFzZzwzqHaNnjBV0GFGwkxg6c4GR82c7nNp4byHZ2brNPcvrLagZJBENWdgMEHvxjNVRuYZILniEMMgilnnVmmYZEMMVsrTy46E7gDzPlXrgvJlxdr7ykFtpkAZZOJ67meUdzMAQkYI3CgZGalHih2kPJuqfR06W0cktbmNo3OsHVjRJndl0qdQbJyu2+f4jXt+OqihpkaMA6ZGOyIc4+ZsalJ6FQduuK5V/R09jcKqxjh9zIdMMsDF7K6cYPZyRneMtuBnB64JwKxz3iX1/b3FzHFIskUiTW8wLGza2B7YrvoKsxXqCTqHTFN1bWv4Duk/7O3RuGAIIIO4I3B+tfS2OtU/2S2zJw2NiNKSvJNHH/m45HLRqPLBz/vVB+1DhaT3tmkw7SGWG4jEZJAR1TtBKuDu2Bp3qrdKyaVujptKrns6vnn4ZZySHU7QrqJ6kj4cnzOKsdMKKUpQAqK4/wAx21koa4lVNWyr1dz4KgyzH0HeK+c1ccWytZbhhq0ABVHVnYhUUerEDy61y3ljl244jczSyTMpU9nc3SfvHkA+K3tsg9lFHnBcYLHx7sbNSLVce0luqcPuNPcZ2ityf92R9X4Vmg9odsxC3lvLbKTgSTqrwknu7ZCyA+uPxrfs/Z3w2MY9zicnctMDKxPiWkJNVv2gco2tlazXlqq27RqC8Y/czrkKYpIidJ1ZwCADkis+RvxLLxDkLh041C2jjc7rLbjsnB6hlaPG/fnfNc8vkueGXjNnVcRoZlkA0i+tk/epKBsbiNdw3U7Vc/ZVKRDc2/xGO3uDHFqOSqMiSCPJ66CxHpgV69qcQEdpP9qK7iAP+pKezkX0Kt+ArHtWjVp0yJ5t4rFJd2U4+OAWF1OMbFlZY8+hK1XOE8rXcsMbw2UqwsgMaNxSQYUjK4CrgDHdWnaSKIbNJZFjT3a/s1klOEDCfTGpbp8mPuqe4TztdQQRQh+FERxrGCbs76VAz8vlSay2NTrRqz+zq6nR0NnbRs66O2mu5bh4xkElAynDemPWrVz3JpvuGA7qguZD4nTBj8iahpOfrxhgT8IiB+2bhnKjvIXABI8DUOeYXuGsprqVNCy3tst1p7OKTMICN4DJ1Dz0GiTWLSBJ5JsxcD5auZ4I5LaylS3ddUatxR1Gk7jCqvw+lblx7PbuVHU2NsHZGjWW4vJZymofMoZGAYbYIGdqycv833VpbQ26ycKYRIIwxuzk4GASNNbz8/3rbLNwhM7amuWfHngAZ9K24hUvo6dZQdnGiE5Kqq58cADNZ6p3s147NdxXHbSpOIpjHHPGmhZV0qSQM4OGJGRVxqiJMUpStA4txvh78OmAZ/d1jnkns7zQXiCzH9rbzjquScA9+xG4ra4zx+64lbtaZ4cVkaPVLDd6sBZFc4QrnJxjHnV/5h5xsLRuyubhFcj93gu2CMjKKCRkeI3qo80Q8LveFXt1bQQM0cUgDiEI8bquwIKhlI2pHF+MfL7RQr63LcU4zGB8clrKsfiSFhcqB4lRXeeWr1J7S3ljIKPEhGP6o29QdseVcu4VwBru6vQj9ncxpZXMMp+zL7uUYNtujAEEeea07fjdzwpmXC2gdyxt7tHa21n5mt7iIEqpO+hth5UsHSsaWy+e14AcLmfbXG0UkZ/9wSpox5k7fWuTcT+G64+y/MIcDyDtGJD91Tt5zVccTeOP9lcaGEi2tiJCrupyhuJ5FVUiVsHA6/dUxd8hzW0aXIQXVw4kW/jU4M6TEFhHnAzHgaQcZAPQ0SV9BHWmdO4ZEqQxKgARUVVA6ABQBjyxVL9oSn33hhx1Nyv1NuSPyqq8G5zmtVEEN3bPHHhVh4iHtriJQMKmrGlwB39dq9Q81Qz3kU1/fW5aLUIYrbWYI2dSrNJORgsVyACQBvROScWghF5IvXsrP/lNl/8AUPzNWuud+ybiwAl4erJMlqNUc8TalMbu2hGwNpB4b5x5V0SqJ2ibVClKVphSvawdNrBITiOK7t5JT4IJAMnyDEV59ktyos2tjtcW8sgnU9dTyNIr+aspBDd+PKrhfWiTRvFIoaN1Ksp6EEYIrjPFLG44VOp7QxGMaLa8ZS0MsWfhtrsLupXYLJ4dOlK9OxltUdP534PNd2jwwS9lISpByyhgrAlCyEMAwGCRXPIeRb95FzDGhVtSST3kt0kZH244WAyw6jUas3D/AGkLpHvVpcRHGe0hX3iBvNZIsnfrggVs/wD9N4efleZz/CtvKT6Y0bfWseLBWic5X4CljAIUJY5LySN80kjHLu3mT9wAFU72q8aTVBb5BETi9uD10Rw/Einf5pJNKgdTWDmH2kyhP2UQs0P/AK99hXx/7dspLu3hnA/lp8ncmyXLia4SVLftBMwuD+3vJRgpJMM/BEv2YvLcUN3pGpVtlu5C4GF4ZbxXMSszgzOkiggNK7S4KnO41Y+lS/8Ak1Z/6Jb/ANin+GpWlNSEsixy3Z/6Jb/2Kf4a3ZrON07No0aP+BlBX/hIxWelFARX+TVn/olv/Yp/hp/k1Z/6Jb/2Kf4alaUUgPEUYUAKAoHQAYA+gr3SlaArW4nI6wytGMyBGKDxYKSo+/FbNKAOCcHuUVbYyXUlrDcQ9rNexqGklui5DxyTFW7MLvscdMVu3l1AbeeGCeWW2lkWW+4hONClU0jsovhXW7BQvwg9e/O194hyBGZHktbia0aQlpFi0tG7HqxicFQ3muK9cO5AhV0luZZbyRDlO3I7ND4rEoCZ8yCamov/AEpkjF7OLBz7xfSoY2u2UpG3VIY10RZHczDLEf6wq5soOxGR519pTpUqEbt2eUQAYAAHltXqlK0w1rywimGJYkkHg6hvzFfBw6Hs+y7KPsv4NA0/8OMVtUoAw2tokS6Y0VF/hRQo+4VmpSgBSlKAFeZEDAhgCDsQRkEeYr1SgCpT+zjh5cvHC0DHqbaR4c+oRgPwrCvs3t873N8w/ha7kx+BB/GrnSspG2yA4FyXY2ba4LZFk/zjZd/P43JbfyNT9KVpgpSlAClKUAKUpQApSlAClKUAKUpQApSlAClKUAKUpQApSlAClKUAf//Z"/>
          <p:cNvSpPr>
            <a:spLocks noChangeAspect="1" noChangeArrowheads="1"/>
          </p:cNvSpPr>
          <p:nvPr/>
        </p:nvSpPr>
        <p:spPr bwMode="auto">
          <a:xfrm>
            <a:off x="206920" y="-144463"/>
            <a:ext cx="405395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Ask question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1652" y="4038600"/>
            <a:ext cx="4960185" cy="2819400"/>
          </a:xfrm>
          <a:prstGeom prst="rect">
            <a:avLst/>
          </a:prstGeom>
          <a:noFill/>
        </p:spPr>
      </p:pic>
      <p:pic>
        <p:nvPicPr>
          <p:cNvPr id="10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943600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BeeZee" pitchFamily="50" charset="0"/>
              </a:rPr>
              <a:t>Agenda</a:t>
            </a:r>
            <a:endParaRPr lang="en-US" sz="4000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BeeZee" pitchFamily="50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608092" y="1752600"/>
            <a:ext cx="537147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6600"/>
                </a:solidFill>
              </a:rPr>
              <a:t>TOPICS TO COVER</a:t>
            </a:r>
          </a:p>
          <a:p>
            <a:r>
              <a:rPr lang="en-US" dirty="0" smtClean="0"/>
              <a:t>Overview of Last Session</a:t>
            </a:r>
          </a:p>
          <a:p>
            <a:r>
              <a:rPr lang="en-US" dirty="0" smtClean="0"/>
              <a:t>Introduction to HTML</a:t>
            </a:r>
          </a:p>
          <a:p>
            <a:r>
              <a:rPr lang="en-US" dirty="0" smtClean="0"/>
              <a:t>W3School Site</a:t>
            </a:r>
          </a:p>
          <a:p>
            <a:r>
              <a:rPr lang="en-US" dirty="0" smtClean="0"/>
              <a:t>Basic HTML Tags</a:t>
            </a:r>
          </a:p>
          <a:p>
            <a:r>
              <a:rPr lang="en-US" dirty="0" smtClean="0"/>
              <a:t>Web Design</a:t>
            </a:r>
          </a:p>
          <a:p>
            <a:r>
              <a:rPr lang="en-US" dirty="0" smtClean="0"/>
              <a:t>Introduction to XML &amp; JSON</a:t>
            </a:r>
          </a:p>
          <a:p>
            <a:endParaRPr lang="en-US" dirty="0" smtClean="0"/>
          </a:p>
        </p:txBody>
      </p:sp>
      <p:pic>
        <p:nvPicPr>
          <p:cNvPr id="1027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943600"/>
            <a:ext cx="648494" cy="660559"/>
          </a:xfrm>
          <a:prstGeom prst="rect">
            <a:avLst/>
          </a:prstGeom>
          <a:noFill/>
        </p:spPr>
      </p:pic>
      <p:sp>
        <p:nvSpPr>
          <p:cNvPr id="11" name="Content Placeholder 8"/>
          <p:cNvSpPr>
            <a:spLocks noGrp="1"/>
          </p:cNvSpPr>
          <p:nvPr>
            <p:ph sz="half" idx="1"/>
          </p:nvPr>
        </p:nvSpPr>
        <p:spPr>
          <a:xfrm>
            <a:off x="6385719" y="1752600"/>
            <a:ext cx="537147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6600"/>
                </a:solidFill>
              </a:rPr>
              <a:t>Homework for you</a:t>
            </a:r>
          </a:p>
          <a:p>
            <a:r>
              <a:rPr lang="en-US" dirty="0" smtClean="0"/>
              <a:t>HTML Worksheet</a:t>
            </a:r>
          </a:p>
          <a:p>
            <a:r>
              <a:rPr lang="en-US" dirty="0" smtClean="0"/>
              <a:t>XML &amp; JSON Worksheet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ABeeZee" pitchFamily="50" charset="0"/>
              </a:rPr>
              <a:t>Overview of Last session</a:t>
            </a:r>
            <a:endParaRPr lang="en-US" b="1" dirty="0">
              <a:latin typeface="ABeeZee" pitchFamily="50" charset="0"/>
            </a:endParaRPr>
          </a:p>
        </p:txBody>
      </p:sp>
      <p:pic>
        <p:nvPicPr>
          <p:cNvPr id="6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719" y="5867400"/>
            <a:ext cx="648494" cy="66055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93784" y="6172200"/>
            <a:ext cx="188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*Question Break*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2532" name="Picture 4" descr="Image result for questions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33519" y="1828800"/>
            <a:ext cx="50292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338719" y="76200"/>
            <a:ext cx="0" cy="6858000"/>
          </a:xfrm>
          <a:prstGeom prst="line">
            <a:avLst/>
          </a:prstGeom>
          <a:ln w="762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567319" y="0"/>
            <a:ext cx="0" cy="6858000"/>
          </a:xfrm>
          <a:prstGeom prst="line">
            <a:avLst/>
          </a:prstGeom>
          <a:ln w="76200">
            <a:solidFill>
              <a:srgbClr val="FFCC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795919" y="0"/>
            <a:ext cx="0" cy="6858000"/>
          </a:xfrm>
          <a:prstGeom prst="line">
            <a:avLst/>
          </a:prstGeom>
          <a:ln w="762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0070C0"/>
                </a:solidFill>
                <a:latin typeface="AcmeFont" pitchFamily="2" charset="0"/>
              </a:rPr>
              <a:t>Introduction to HTML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519" y="1078468"/>
            <a:ext cx="10972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6600"/>
                </a:solidFill>
              </a:rPr>
              <a:t>What is HTML?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It is a language that is used to create Web Pages.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Using HTML, you can create a Web page with text, graphics, sound, and video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HTML stands for Hyper Text Markup Language</a:t>
            </a:r>
          </a:p>
          <a:p>
            <a:r>
              <a:rPr lang="en-US" sz="2800" b="1" dirty="0" smtClean="0">
                <a:solidFill>
                  <a:srgbClr val="FF6600"/>
                </a:solidFill>
              </a:rPr>
              <a:t>How does it work?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HTML elements are represented by tags</a:t>
            </a:r>
          </a:p>
          <a:p>
            <a:pPr lvl="1"/>
            <a:endParaRPr lang="en-US" sz="2800" dirty="0" smtClean="0">
              <a:solidFill>
                <a:srgbClr val="00B0F0"/>
              </a:solidFill>
            </a:endParaRPr>
          </a:p>
          <a:p>
            <a:pPr lvl="1"/>
            <a:r>
              <a:rPr lang="en-US" sz="2800" dirty="0" smtClean="0">
                <a:solidFill>
                  <a:srgbClr val="00B0F0"/>
                </a:solidFill>
              </a:rPr>
              <a:t>**Nothing more than a TEXT FILE**</a:t>
            </a:r>
          </a:p>
          <a:p>
            <a:pPr lvl="1"/>
            <a:r>
              <a:rPr lang="en-US" sz="2000" i="1" dirty="0" smtClean="0">
                <a:solidFill>
                  <a:srgbClr val="00B0F0"/>
                </a:solidFill>
              </a:rPr>
              <a:t>DOWNLOAD NOTEPAD++</a:t>
            </a:r>
          </a:p>
          <a:p>
            <a:endParaRPr lang="en-US" sz="2800" dirty="0">
              <a:solidFill>
                <a:srgbClr val="FF6600"/>
              </a:solidFill>
            </a:endParaRPr>
          </a:p>
        </p:txBody>
      </p:sp>
      <p:pic>
        <p:nvPicPr>
          <p:cNvPr id="10" name="Picture 4" descr="Image result for html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8214519" y="3657600"/>
            <a:ext cx="2667000" cy="2667000"/>
          </a:xfrm>
          <a:prstGeom prst="rect">
            <a:avLst/>
          </a:prstGeom>
          <a:noFill/>
        </p:spPr>
      </p:pic>
      <p:pic>
        <p:nvPicPr>
          <p:cNvPr id="11" name="Picture 3" descr="C:\Users\Rehana\Desktop\logo_box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625" y="5943600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1567319" y="0"/>
            <a:ext cx="0" cy="6858000"/>
          </a:xfrm>
          <a:prstGeom prst="line">
            <a:avLst/>
          </a:prstGeom>
          <a:ln w="76200">
            <a:solidFill>
              <a:srgbClr val="FFCC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795919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latin typeface="AcmeFont" pitchFamily="2" charset="0"/>
              </a:rPr>
              <a:t> HTML Structure</a:t>
            </a:r>
          </a:p>
        </p:txBody>
      </p:sp>
      <p:pic>
        <p:nvPicPr>
          <p:cNvPr id="46082" name="Picture 2" descr="https://1.bp.blogspot.com/-pInUKVwL-hw/V4SDLcGU8YI/AAAAAAAAAAc/xEaPSyOEty81rFmFctT5iGK_BQC107auACLcB/s1600/diagram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319" y="990600"/>
            <a:ext cx="7212724" cy="5486400"/>
          </a:xfrm>
          <a:prstGeom prst="rect">
            <a:avLst/>
          </a:prstGeom>
          <a:noFill/>
        </p:spPr>
      </p:pic>
      <p:cxnSp>
        <p:nvCxnSpPr>
          <p:cNvPr id="17" name="Straight Arrow Connector 16"/>
          <p:cNvCxnSpPr/>
          <p:nvPr/>
        </p:nvCxnSpPr>
        <p:spPr>
          <a:xfrm flipH="1">
            <a:off x="4404519" y="2362200"/>
            <a:ext cx="4114800" cy="1600200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671719" y="1676400"/>
            <a:ext cx="1095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TAG</a:t>
            </a:r>
            <a:endParaRPr lang="en-US" dirty="0"/>
          </a:p>
        </p:txBody>
      </p:sp>
      <p:pic>
        <p:nvPicPr>
          <p:cNvPr id="24" name="Picture 3" descr="C:\Users\Rehana\Desktop\logo_box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29119" y="5867400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338719" y="76200"/>
            <a:ext cx="0" cy="6858000"/>
          </a:xfrm>
          <a:prstGeom prst="line">
            <a:avLst/>
          </a:prstGeom>
          <a:ln w="762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567319" y="0"/>
            <a:ext cx="0" cy="6858000"/>
          </a:xfrm>
          <a:prstGeom prst="line">
            <a:avLst/>
          </a:prstGeom>
          <a:ln w="76200">
            <a:solidFill>
              <a:srgbClr val="FFCC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795919" y="0"/>
            <a:ext cx="0" cy="6858000"/>
          </a:xfrm>
          <a:prstGeom prst="line">
            <a:avLst/>
          </a:prstGeom>
          <a:ln w="762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0070C0"/>
                </a:solidFill>
                <a:latin typeface="AcmeFont" pitchFamily="2" charset="0"/>
              </a:rPr>
              <a:t>Web Browser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519" y="1078468"/>
            <a:ext cx="1097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The purpose of a web browser is to read HTML documents and display them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Browsers do not display the HTML tags, but use them to render the content of the page</a:t>
            </a:r>
            <a:endParaRPr lang="en-US" sz="2800" dirty="0">
              <a:solidFill>
                <a:srgbClr val="FF66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51719" y="4038600"/>
            <a:ext cx="98909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6600"/>
                </a:solidFill>
                <a:latin typeface="ABeeZee" pitchFamily="50" charset="0"/>
              </a:rPr>
              <a:t>So, now that we know what html is and how web browsers present html to us… lets learn HTML</a:t>
            </a:r>
          </a:p>
        </p:txBody>
      </p:sp>
      <p:pic>
        <p:nvPicPr>
          <p:cNvPr id="11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719" y="5943600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latin typeface="AcmeFont" pitchFamily="2" charset="0"/>
              </a:rPr>
              <a:t>HTML Editors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519" y="1078468"/>
            <a:ext cx="1097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Steps to create HTML page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Open a notepad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Write your HTML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Save the notepad using the extension .HTML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AND DONE! View your HTML page in your browser</a:t>
            </a:r>
          </a:p>
          <a:p>
            <a:pPr lvl="1"/>
            <a:endParaRPr lang="en-US" sz="2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latin typeface="AcmeFont" pitchFamily="2" charset="0"/>
              </a:rPr>
              <a:t>HTML Elements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519" y="1078468"/>
            <a:ext cx="1097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HTML element usually consist of a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Start and End TAG</a:t>
            </a:r>
            <a:endParaRPr lang="en-US" sz="2800" dirty="0">
              <a:solidFill>
                <a:srgbClr val="FF66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200400"/>
            <a:ext cx="121618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rgbClr val="0070C0"/>
                </a:solidFill>
              </a:rPr>
              <a:t>&lt;</a:t>
            </a:r>
            <a:r>
              <a:rPr lang="en-US" sz="4800" dirty="0" smtClean="0">
                <a:solidFill>
                  <a:srgbClr val="C00000"/>
                </a:solidFill>
              </a:rPr>
              <a:t>tagname</a:t>
            </a:r>
            <a:r>
              <a:rPr lang="en-US" sz="4800" dirty="0" smtClean="0">
                <a:solidFill>
                  <a:srgbClr val="0070C0"/>
                </a:solidFill>
              </a:rPr>
              <a:t>&gt;</a:t>
            </a:r>
            <a:r>
              <a:rPr lang="en-US" sz="4800" dirty="0" smtClean="0"/>
              <a:t>Content goes here...</a:t>
            </a:r>
            <a:r>
              <a:rPr lang="en-US" sz="4800" dirty="0" smtClean="0">
                <a:solidFill>
                  <a:srgbClr val="0070C0"/>
                </a:solidFill>
              </a:rPr>
              <a:t>&lt;</a:t>
            </a:r>
            <a:r>
              <a:rPr lang="en-US" sz="4800" dirty="0" smtClean="0">
                <a:solidFill>
                  <a:srgbClr val="C00000"/>
                </a:solidFill>
              </a:rPr>
              <a:t>/tagname</a:t>
            </a:r>
            <a:r>
              <a:rPr lang="en-US" sz="4800" dirty="0" smtClean="0">
                <a:solidFill>
                  <a:srgbClr val="0070C0"/>
                </a:solidFill>
              </a:rPr>
              <a:t>&gt;</a:t>
            </a:r>
            <a:endParaRPr lang="en-US" sz="4800" dirty="0">
              <a:solidFill>
                <a:srgbClr val="0070C0"/>
              </a:solidFill>
            </a:endParaRPr>
          </a:p>
        </p:txBody>
      </p:sp>
      <p:pic>
        <p:nvPicPr>
          <p:cNvPr id="6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2346325"/>
            <a:ext cx="121618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500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  <a:latin typeface="ABeeZee" pitchFamily="50" charset="0"/>
              </a:rPr>
              <a:t>HTML TAGS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3519" y="1078468"/>
            <a:ext cx="10972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&lt;!DOCTYPE html&gt;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This is so the browser recognizes that this is a html document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&lt;html&gt; &lt;/html&gt;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This is to indicate that the HTML itself begins here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&lt;body&gt; &lt;/body&gt;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The visible part of HTML document is between this two tags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&lt;h1&gt; &lt;/h1&gt;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Your first </a:t>
            </a:r>
            <a:r>
              <a:rPr lang="en-US" sz="2800" dirty="0" smtClean="0"/>
              <a:t>heading</a:t>
            </a: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6600"/>
                </a:solidFill>
              </a:rPr>
              <a:t>&lt;p&gt;&lt;/p&gt;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First paragraph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6600"/>
                </a:solidFill>
              </a:rPr>
              <a:t>Comment</a:t>
            </a:r>
            <a:endParaRPr lang="en-US" sz="2800" dirty="0" smtClean="0"/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&lt;!-- This is a -- comment --&gt;</a:t>
            </a:r>
          </a:p>
          <a:p>
            <a:pPr lvl="2">
              <a:buFont typeface="Arial" pitchFamily="34" charset="0"/>
              <a:buChar char="•"/>
            </a:pPr>
            <a:endParaRPr lang="en-US" sz="2800" dirty="0" smtClean="0"/>
          </a:p>
        </p:txBody>
      </p:sp>
      <p:pic>
        <p:nvPicPr>
          <p:cNvPr id="11" name="Picture 3" descr="C:\Users\Rehana\Desktop\logo_box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519" y="5892641"/>
            <a:ext cx="648494" cy="66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2944</TotalTime>
  <Words>532</Words>
  <Application>Microsoft Office PowerPoint</Application>
  <PresentationFormat>Custom</PresentationFormat>
  <Paragraphs>129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WEB BASICS</vt:lpstr>
      <vt:lpstr>Agenda</vt:lpstr>
      <vt:lpstr>Overview of Last session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I’m Done.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CNSS: Computer Network System Specialist</dc:title>
  <dc:creator>Rehana Jahan</dc:creator>
  <cp:lastModifiedBy>Rehana Jahan</cp:lastModifiedBy>
  <cp:revision>6</cp:revision>
  <dcterms:created xsi:type="dcterms:W3CDTF">2017-04-23T03:21:29Z</dcterms:created>
  <dcterms:modified xsi:type="dcterms:W3CDTF">2018-01-21T18:18:32Z</dcterms:modified>
</cp:coreProperties>
</file>